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3" r:id="rId8"/>
    <p:sldId id="264" r:id="rId9"/>
    <p:sldId id="262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55" d="100"/>
          <a:sy n="55" d="100"/>
        </p:scale>
        <p:origin x="34" y="5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E226A-1223-438B-BC66-790EFBA02E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0B9138-89B9-4F52-8C55-1E5DFDB90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B54396-E26E-4455-9ADC-B375A3F15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EB801-1239-45C5-AA5E-FE4E1CEE2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55EFC-288E-4131-9A33-7842A3071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7767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7A3AA-23DC-45E5-A1BF-513C8EB44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30DCE8-8D75-448B-9312-AF2C5A209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83799-C8E9-4AE5-8948-131245292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DF46F-FDB1-422F-B8F7-E2F6E02C4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D0D518-B94A-4BFB-A2B2-E313C13DE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7419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9B0C87-2A03-4858-B7CC-126163585C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DBD1E3-3930-4884-BC42-992B501C1B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338D5-AA3E-460E-B0A4-CFCE74293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E67E4-3527-461A-BC36-AA6F0620C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48856-F7A5-496D-AD13-2E2F6A5FD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0982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B94A6-B81E-4F44-8887-DC2B04B6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36F37-768F-430A-B132-B03EA7693F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1928A-F8E7-46BC-A346-455BFF4A7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6828A-3B0E-4F2E-8A08-B7B7D2DB4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241B0-9D36-4DCC-9246-D24F3CC9C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403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0892E-40AC-41F5-B66A-44501EAEF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CDDC66-346A-4732-95AD-94B1505CEB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52E80-2B3C-4300-B9A4-6C5DCE81C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1A456-9320-4033-8F05-1A1D915C2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A5CBB-8CFE-49E0-BBE8-07C1640C7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8074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7C58E-6C4D-4CAA-9274-86E45976A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5A467-0548-4334-B49A-2E15569F3F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40490B-AC30-44CC-9DEC-4574AB064E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92E9F-4E64-4ECD-AF43-70FF3BA0E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A89DEE-23E8-47EC-9F01-A58EF89E6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C4D3A1-BC78-4CC0-B3FD-EFE6205EC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9810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06446-40F9-4515-96CD-98537EC8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3DDC69-D837-4D24-86CC-F68EBD55A3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613699-671D-40E2-A68A-3679C1B1B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2F4A46-3469-4C6E-A97E-98925A6F53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F9C6D-722B-4F16-90C4-8D0FF8ACF0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714F2F-6253-4492-8EA2-93059B191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F60BAF-AA22-4146-8EC6-3AFB4FF48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CD0991-4DD5-4714-9DC5-93A0BC9D7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961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7D0DC-346C-4E57-B18B-E6FC8937F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56112B-EA0D-4B55-A389-043CF434E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09D704-5AD9-4208-A31B-00A1FAC6A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EF54B2-3452-4BB7-878E-6F94D72BC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2411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42AF2F-46F7-473A-8A89-E67A19CE9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6404F0-A6A4-482D-9182-170A3A442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2CB3E3-737A-4B8E-BEAB-5D74D83AC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288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3A3BC-823A-4FEA-A41A-1DFAF6A62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C0501-4F63-4681-A21C-C2556903A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7E78B-E21C-4C46-8B8F-0EE322C37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95C822-3E62-4BBC-8B69-8DFBED24C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4B07EE-091B-4684-9E57-EFD190A13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C25E87-A834-4D2F-9ADC-398E47151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0003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69805-523A-4654-9345-CA12F6284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90A27E-F260-46CA-8D5B-BF2262E57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07D1B1-BC58-4BBD-9C18-EC28F86C4F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52A86-9C1F-4521-88E2-ABD193CB5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D9098E-42AD-4659-B6BB-E8D004BE1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4B59AD-CC3D-4505-9A6E-21737BECC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984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A13E15-DA0F-4313-A255-E4F689A58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21FF78-B092-479A-AA78-BEE960160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1E522-1FEC-43BD-B448-3D7983A60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92A55-7B9B-4C81-B56B-D87D4E8969B9}" type="datetimeFigureOut">
              <a:rPr lang="en-IN" smtClean="0"/>
              <a:t>22-11-2021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94A7E-DFB3-4887-9478-66CD37C852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2C0EC-9E19-4BBA-8487-581185208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02C0C-A071-4243-9A21-F0A452D2D4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1064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F59AA-106B-496F-9B07-A9A82CFF74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7CB243-5EBA-4109-9FEF-216D7F0894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68BFAF-31BC-4554-979A-F4C2ADDA8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305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5C76C-8A15-48AE-BE4E-0278CE394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C8DF5-FD2B-41A0-B070-7C9BE66F9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0A0A09-B150-4394-8D00-60DF6506A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042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15888-D3FE-43A8-89F8-3B69B386E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A40FD-8DEB-4B23-BC6D-54594B2F6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EC56FD-1DD0-4025-8294-58F66AA7A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174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E4174-781F-4E5F-94F2-7CEDA2B4D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7AC65-C424-4F45-87F5-98665EBEA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244133-0E10-43C0-B5B8-75075D6E7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412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F8213-5E72-45D2-A5B5-1CBA158E1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296A6-4B16-415F-B2BF-16FCBF4728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E62EAA-55EB-434E-A2FB-2E4181F82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869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5B4BC-BC35-406E-8B15-F453E2F79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C7E0A-12B5-4B5B-BD16-5C3DC2A20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0FAE4E-D451-4CF7-A81C-38AD15AE0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029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FFA0B-55ED-4C1D-B02D-28BEADC96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2D9C0-F5BD-4BD0-B8E6-8C2C9EAF4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7CB7DD-FDAB-4E57-8C31-4573FEA24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704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45EB8-A086-498B-99ED-574F950CF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E7C18A-F24B-40C4-AC23-479551B159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3713E1-F0C4-4CBF-B5D7-BA8EF3CDC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918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6445D-BE69-4DAF-92C7-D91942603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94FF7-17F0-48E6-9ACA-65AB14A92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11EDE3-4EE2-4B89-B3B4-331856299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195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4E128-D457-4576-AC4E-909A40349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8E0F9-F73D-49D7-B69F-40A72BF97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2A0801-8347-4529-AA23-DAE822E01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612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4C541-4D21-4A44-9A37-9AF9F4C7D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44917-5668-457F-9DD1-9DC20FF4A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F76E17-36FD-470E-966A-F6CF53EFA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830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FD729-DD83-400E-B717-8AF5D7C12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79262-1BE5-4755-BB8E-573D778B4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37B11F-3143-4689-A7CC-20BB0C6E4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03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68DCB-EA47-4654-81A3-5BAC85F11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F82C8-448E-4564-BA2F-39F398F7A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CE82EE-6863-401A-8865-A97DD612D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640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20B98-9847-4635-8F2D-ADC186439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BD392-E7FD-4D06-A580-38991696B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8B88AF-4355-42FF-8459-8C82B269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38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AA68C-4DE3-496C-A6C8-AC0200D0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224E0-EE11-46C8-8611-30DF9E10B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9FFE87-C54A-4DD2-A89B-2492DA193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606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671C6-A7B0-418F-96FC-810AA54CE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CB08E-A646-4F05-A637-5B6028473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BDD46C-C51D-4F1E-B9FF-3C777015F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260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Pushkar Helge</dc:creator>
  <cp:lastModifiedBy>Pushkar Helge</cp:lastModifiedBy>
  <cp:revision>1</cp:revision>
  <dcterms:created xsi:type="dcterms:W3CDTF">2021-11-22T17:05:17Z</dcterms:created>
  <dcterms:modified xsi:type="dcterms:W3CDTF">2021-11-22T17:16:11Z</dcterms:modified>
</cp:coreProperties>
</file>

<file path=docProps/thumbnail.jpeg>
</file>